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75" r:id="rId4"/>
    <p:sldId id="260" r:id="rId5"/>
    <p:sldId id="270" r:id="rId6"/>
    <p:sldId id="271" r:id="rId7"/>
    <p:sldId id="272" r:id="rId8"/>
    <p:sldId id="273" r:id="rId9"/>
    <p:sldId id="264" r:id="rId10"/>
    <p:sldId id="276" r:id="rId11"/>
    <p:sldId id="262" r:id="rId12"/>
    <p:sldId id="274" r:id="rId13"/>
    <p:sldId id="261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15">
            <a:extLst>
              <a:ext uri="{FF2B5EF4-FFF2-40B4-BE49-F238E27FC236}">
                <a16:creationId xmlns:a16="http://schemas.microsoft.com/office/drawing/2014/main" id="{AD579530-1077-46B3-BD5C-81BB270A1D5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" name="Rectangle 16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FD36643F-2812-486D-B323-F03BBE197F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  <a:extLst/>
          </a:blip>
          <a:srcRect t="14557" b="29177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45" name="Group 19">
            <a:extLst>
              <a:ext uri="{FF2B5EF4-FFF2-40B4-BE49-F238E27FC236}">
                <a16:creationId xmlns:a16="http://schemas.microsoft.com/office/drawing/2014/main" id="{83F79A5F-63B5-4802-B39B-BF0F89DDDA1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1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23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7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8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DDE1F632-48FE-4600-8693-5B5CB2932C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556" y="2411412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Ces’</a:t>
            </a:r>
            <a:r>
              <a:rPr lang="fr-FR" dirty="0" err="1">
                <a:solidFill>
                  <a:srgbClr val="FF0000"/>
                </a:solidFill>
              </a:rPr>
              <a:t>e</a:t>
            </a:r>
            <a:r>
              <a:rPr lang="fr-FR" dirty="0" err="1"/>
              <a:t>sport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2923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D706AE2E-B17B-43A3-84F8-9C0FE9466CD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EFFB8CF-3E94-42D7-849C-841E7744B2C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8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3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3631D3C9-4C1D-4B3A-A737-E6E7800424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35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1642654-71FB-4B58-9544-869AECC25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/>
              <a:t>Budget pour 0 visiteurs</a:t>
            </a:r>
            <a:endParaRPr lang="en-US" sz="4400" dirty="0"/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68E48272-E683-4D85-9CA0-5EADEB0D5F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62494"/>
              </p:ext>
            </p:extLst>
          </p:nvPr>
        </p:nvGraphicFramePr>
        <p:xfrm>
          <a:off x="1008110" y="856353"/>
          <a:ext cx="6364612" cy="5166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16319">
                  <a:extLst>
                    <a:ext uri="{9D8B030D-6E8A-4147-A177-3AD203B41FA5}">
                      <a16:colId xmlns:a16="http://schemas.microsoft.com/office/drawing/2014/main" val="3804576280"/>
                    </a:ext>
                  </a:extLst>
                </a:gridCol>
                <a:gridCol w="1556768">
                  <a:extLst>
                    <a:ext uri="{9D8B030D-6E8A-4147-A177-3AD203B41FA5}">
                      <a16:colId xmlns:a16="http://schemas.microsoft.com/office/drawing/2014/main" val="577687009"/>
                    </a:ext>
                  </a:extLst>
                </a:gridCol>
                <a:gridCol w="3091525">
                  <a:extLst>
                    <a:ext uri="{9D8B030D-6E8A-4147-A177-3AD203B41FA5}">
                      <a16:colId xmlns:a16="http://schemas.microsoft.com/office/drawing/2014/main" val="82548760"/>
                    </a:ext>
                  </a:extLst>
                </a:gridCol>
              </a:tblGrid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Bénéfices potentiels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Dépenses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127643748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Routeur Wi-Fi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563,97 €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807935651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Câble FFTP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1 248 €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68361916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Connecteur CAT 6a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850790018"/>
                  </a:ext>
                </a:extLst>
              </a:tr>
              <a:tr h="37190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Multiprise parafoudre 6 prises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3 523 €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364752190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Maintien de 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103,92 €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864106585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Protège-câble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2 792 €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748877336"/>
                  </a:ext>
                </a:extLst>
              </a:tr>
              <a:tr h="37190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Armoire de distribution 630A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12 864 €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845430958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Point d'accès sans fil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225 €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441418458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Switch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4 400 €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505722340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Location de la salle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20 952 €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493648719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Technicien éclairage/son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07847304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Sécurité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3 020 €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965348251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Electricien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1 520 €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887143613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Serveur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439346022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2 500 €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381149266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BDE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764175835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Autres sponsors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636382208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Buvette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271440780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Traiteur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1263686634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Joueurs x500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15 000 €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586798667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Visiteurs (prévision 0)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4214053798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Location stand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7 000 €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329672536"/>
                  </a:ext>
                </a:extLst>
              </a:tr>
              <a:tr h="1802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Total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25 500,00 €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51 532,25 €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645" marR="35645" marT="0" marB="0" anchor="ctr"/>
                </a:tc>
                <a:extLst>
                  <a:ext uri="{0D108BD9-81ED-4DB2-BD59-A6C34878D82A}">
                    <a16:rowId xmlns:a16="http://schemas.microsoft.com/office/drawing/2014/main" val="965356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1698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D706AE2E-B17B-43A3-84F8-9C0FE9466CD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EFFB8CF-3E94-42D7-849C-841E7744B2C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9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3631D3C9-4C1D-4B3A-A737-E6E7800424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31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1642654-71FB-4B58-9544-869AECC25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Budget pour 2500 </a:t>
            </a:r>
            <a:r>
              <a:rPr lang="en-US" sz="4400" dirty="0" err="1"/>
              <a:t>visiteurs</a:t>
            </a:r>
            <a:endParaRPr lang="en-US" sz="4400" dirty="0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C90F94C0-4ECB-48BD-B078-2C4A56046C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627517"/>
              </p:ext>
            </p:extLst>
          </p:nvPr>
        </p:nvGraphicFramePr>
        <p:xfrm>
          <a:off x="1033050" y="860425"/>
          <a:ext cx="6363319" cy="513490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2959">
                  <a:extLst>
                    <a:ext uri="{9D8B030D-6E8A-4147-A177-3AD203B41FA5}">
                      <a16:colId xmlns:a16="http://schemas.microsoft.com/office/drawing/2014/main" val="254431425"/>
                    </a:ext>
                  </a:extLst>
                </a:gridCol>
                <a:gridCol w="1998083">
                  <a:extLst>
                    <a:ext uri="{9D8B030D-6E8A-4147-A177-3AD203B41FA5}">
                      <a16:colId xmlns:a16="http://schemas.microsoft.com/office/drawing/2014/main" val="2694356224"/>
                    </a:ext>
                  </a:extLst>
                </a:gridCol>
                <a:gridCol w="1742277">
                  <a:extLst>
                    <a:ext uri="{9D8B030D-6E8A-4147-A177-3AD203B41FA5}">
                      <a16:colId xmlns:a16="http://schemas.microsoft.com/office/drawing/2014/main" val="360434689"/>
                    </a:ext>
                  </a:extLst>
                </a:gridCol>
              </a:tblGrid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Bénéfices potentiels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Dépenses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509122892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Routeur Wi-Fi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563,97 €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5283907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Câble FFTP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1 248 €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3493623369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Connecteur CAT 6a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740171627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Multiprise parafoudre 6 prises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3 523 €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902360608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Maintien de 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 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103,92 €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093545547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Protège-câble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2 792 €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048839530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Armoire de distribution 630A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12 864 €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689440139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Point d'accès sans fil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225 €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310720247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Switch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4 400 €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730105028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Location de la salle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20 952 €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176937890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Technicien éclairage/son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757102530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Sécurité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3 020 €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3960622203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Electricien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1 520 €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227239366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Serveur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989595397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2 500 €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824817393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Sponsor BDE Cesi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266122628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Autres sponsors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423667617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Buvette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7 500 €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1907615893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Traiteur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1 500 €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52162504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Joueurs x500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15 000 €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4180882089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Visiteurs (prévision 2 500)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20 000 €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2410080830"/>
                  </a:ext>
                </a:extLst>
              </a:tr>
              <a:tr h="19917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Location stand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dirty="0">
                          <a:effectLst/>
                        </a:rPr>
                        <a:t>7 000 €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 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extLst>
                  <a:ext uri="{0D108BD9-81ED-4DB2-BD59-A6C34878D82A}">
                    <a16:rowId xmlns:a16="http://schemas.microsoft.com/office/drawing/2014/main" val="861706912"/>
                  </a:ext>
                </a:extLst>
              </a:tr>
              <a:tr h="204247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>
                          <a:effectLst/>
                        </a:rPr>
                        <a:t>Total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b="1" dirty="0">
                          <a:effectLst/>
                        </a:rPr>
                        <a:t>54 700,00 €</a:t>
                      </a:r>
                      <a:endParaRPr lang="fr-FR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77" marR="3477" marT="3477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fr-FR" sz="1200" b="1" dirty="0">
                          <a:effectLst/>
                        </a:rPr>
                        <a:t>51 532,25 €</a:t>
                      </a:r>
                      <a:endParaRPr lang="fr-FR" sz="1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50" marR="7450" marT="7450" marB="0" anchor="ctr"/>
                </a:tc>
                <a:extLst>
                  <a:ext uri="{0D108BD9-81ED-4DB2-BD59-A6C34878D82A}">
                    <a16:rowId xmlns:a16="http://schemas.microsoft.com/office/drawing/2014/main" val="20211011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5092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FD2F08AF-38CD-4C53-BBED-1D448E87EC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5322"/>
          <a:stretch/>
        </p:blipFill>
        <p:spPr>
          <a:xfrm>
            <a:off x="7619998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88EB089-17DC-4EA7-9AED-E510A54E8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électricité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0601E7-FD0C-41D2-9B33-5F7DAC538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fr-FR" dirty="0"/>
              <a:t>Multiprises</a:t>
            </a:r>
          </a:p>
          <a:p>
            <a:pPr lvl="1"/>
            <a:r>
              <a:rPr lang="fr-FR" dirty="0"/>
              <a:t>120 blocs de 8</a:t>
            </a:r>
          </a:p>
          <a:p>
            <a:pPr lvl="1"/>
            <a:r>
              <a:rPr lang="fr-FR" dirty="0"/>
              <a:t>50 blocs de 6</a:t>
            </a:r>
          </a:p>
          <a:p>
            <a:pPr lvl="1"/>
            <a:r>
              <a:rPr lang="fr-FR" dirty="0"/>
              <a:t>Besoin : 2 000 ampères</a:t>
            </a:r>
          </a:p>
        </p:txBody>
      </p:sp>
    </p:spTree>
    <p:extLst>
      <p:ext uri="{BB962C8B-B14F-4D97-AF65-F5344CB8AC3E}">
        <p14:creationId xmlns:p14="http://schemas.microsoft.com/office/powerpoint/2010/main" val="1343923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13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C16334E9-2835-493E-AFBD-7AF3A0ACA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475" y="618518"/>
            <a:ext cx="3749329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EFEF40C-F62E-41BA-BD38-C13B32322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Organisation de la salle</a:t>
            </a:r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8273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" name="Rectangle 14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5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texte&#10;&#10;Description générée avec un niveau de confiance très élevé">
            <a:extLst>
              <a:ext uri="{FF2B5EF4-FFF2-40B4-BE49-F238E27FC236}">
                <a16:creationId xmlns:a16="http://schemas.microsoft.com/office/drawing/2014/main" id="{5D78E8BC-DF2F-48BE-8D85-3EDC54C6B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5485" y="618518"/>
            <a:ext cx="3777309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E443BF5-2960-4F2C-98D5-C1B838AD5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Organisation du réseau</a:t>
            </a:r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1 switch pour 2 tables </a:t>
            </a:r>
            <a:r>
              <a:rPr lang="fr-FR" sz="2000" dirty="0"/>
              <a:t>soit</a:t>
            </a:r>
            <a:r>
              <a:rPr lang="en-US" sz="2000" dirty="0"/>
              <a:t> 44 </a:t>
            </a:r>
            <a:r>
              <a:rPr lang="fr-FR" sz="2000" dirty="0"/>
              <a:t>switches</a:t>
            </a:r>
          </a:p>
          <a:p>
            <a:r>
              <a:rPr lang="en-US" sz="2000" dirty="0"/>
              <a:t>1.4 km de </a:t>
            </a:r>
            <a:r>
              <a:rPr lang="fr-FR" sz="2000" dirty="0"/>
              <a:t>câble</a:t>
            </a:r>
            <a:r>
              <a:rPr lang="en-US" sz="2000" dirty="0"/>
              <a:t> FFTP</a:t>
            </a:r>
          </a:p>
        </p:txBody>
      </p:sp>
    </p:spTree>
    <p:extLst>
      <p:ext uri="{BB962C8B-B14F-4D97-AF65-F5344CB8AC3E}">
        <p14:creationId xmlns:p14="http://schemas.microsoft.com/office/powerpoint/2010/main" val="4041658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B5E53F-BB75-4C35-AD1E-F5EA05BEB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Exposants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1449D6-A3AF-4516-AE8E-F399792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806756"/>
          </a:xfrm>
        </p:spPr>
        <p:txBody>
          <a:bodyPr numCol="3">
            <a:normAutofit/>
          </a:bodyPr>
          <a:lstStyle/>
          <a:p>
            <a:r>
              <a:rPr lang="fr-FR" dirty="0"/>
              <a:t>Associations</a:t>
            </a:r>
          </a:p>
          <a:p>
            <a:r>
              <a:rPr lang="fr-FR" dirty="0"/>
              <a:t>Éditeurs </a:t>
            </a:r>
          </a:p>
          <a:p>
            <a:pPr lvl="1"/>
            <a:r>
              <a:rPr lang="fr-FR" dirty="0"/>
              <a:t>De jeux vidéos</a:t>
            </a:r>
          </a:p>
          <a:p>
            <a:pPr lvl="1"/>
            <a:r>
              <a:rPr lang="fr-FR" dirty="0"/>
              <a:t>De mangas</a:t>
            </a:r>
          </a:p>
          <a:p>
            <a:pPr lvl="1"/>
            <a:r>
              <a:rPr lang="fr-FR" dirty="0"/>
              <a:t>De BD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Commerçants</a:t>
            </a:r>
          </a:p>
          <a:p>
            <a:pPr marL="0" indent="0">
              <a:buNone/>
            </a:pPr>
            <a:r>
              <a:rPr lang="fr-FR" dirty="0"/>
              <a:t>   spécialisés en:</a:t>
            </a:r>
          </a:p>
          <a:p>
            <a:pPr lvl="1"/>
            <a:r>
              <a:rPr lang="fr-FR" dirty="0"/>
              <a:t>Figurines</a:t>
            </a:r>
          </a:p>
          <a:p>
            <a:pPr lvl="1"/>
            <a:r>
              <a:rPr lang="fr-FR" dirty="0"/>
              <a:t>Produits dérivés</a:t>
            </a:r>
          </a:p>
          <a:p>
            <a:pPr lvl="1"/>
            <a:r>
              <a:rPr lang="fr-FR" dirty="0"/>
              <a:t>Musiques</a:t>
            </a:r>
          </a:p>
          <a:p>
            <a:pPr lvl="1"/>
            <a:r>
              <a:rPr lang="fr-FR" dirty="0"/>
              <a:t>Peluches</a:t>
            </a:r>
          </a:p>
          <a:p>
            <a:pPr lvl="1"/>
            <a:r>
              <a:rPr lang="fr-FR" dirty="0"/>
              <a:t>Accessoire de déguisement</a:t>
            </a:r>
          </a:p>
          <a:p>
            <a:r>
              <a:rPr lang="fr-FR" dirty="0"/>
              <a:t>Illustrateurs</a:t>
            </a:r>
          </a:p>
          <a:p>
            <a:r>
              <a:rPr lang="fr-FR" dirty="0"/>
              <a:t>Boutiques « asiatiques »</a:t>
            </a:r>
          </a:p>
        </p:txBody>
      </p:sp>
    </p:spTree>
    <p:extLst>
      <p:ext uri="{BB962C8B-B14F-4D97-AF65-F5344CB8AC3E}">
        <p14:creationId xmlns:p14="http://schemas.microsoft.com/office/powerpoint/2010/main" val="3167911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D5C0D91-3D1C-4BCE-9CA3-5EF20C79E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2277013"/>
            <a:ext cx="3494597" cy="349459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8DD3191-7323-4721-9FEB-9BEE1B0A3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58ADEA-F7B6-4A30-B36E-078631DBF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012832" cy="354171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Présentation du projet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Présentation des différentes activités et jeux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Choix du matériel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Budget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Organisation de la salle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Organisation du réseau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fr-FR" sz="1900" dirty="0"/>
              <a:t>Exposants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endParaRPr lang="fr-FR" sz="1900" dirty="0"/>
          </a:p>
          <a:p>
            <a:pPr>
              <a:lnSpc>
                <a:spcPct val="110000"/>
              </a:lnSpc>
            </a:pPr>
            <a:endParaRPr lang="fr-FR" sz="1900" dirty="0"/>
          </a:p>
        </p:txBody>
      </p:sp>
    </p:spTree>
    <p:extLst>
      <p:ext uri="{BB962C8B-B14F-4D97-AF65-F5344CB8AC3E}">
        <p14:creationId xmlns:p14="http://schemas.microsoft.com/office/powerpoint/2010/main" val="3490751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 descr="Une image contenant équipement électronique&#10;&#10;Description générée avec un niveau de confiance élevé">
            <a:extLst>
              <a:ext uri="{FF2B5EF4-FFF2-40B4-BE49-F238E27FC236}">
                <a16:creationId xmlns:a16="http://schemas.microsoft.com/office/drawing/2014/main" id="{50C065C3-0FE3-4452-B765-CB05BBB2A9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9795E515-5F57-431F-9A0D-3A0419DF757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16DCFC9-6877-407C-8170-608FCB8E35A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0" name="Rectangle 129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2" descr="Une image contenant équipement électronique&#10;&#10;Description générée avec un niveau de confiance élevé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0" name="Picture 2" descr="http://www.extremetech.com/wp-content/uploads/2011/11/dreamhack-night-shot.jpg">
            <a:extLst>
              <a:ext uri="{FF2B5EF4-FFF2-40B4-BE49-F238E27FC236}">
                <a16:creationId xmlns:a16="http://schemas.microsoft.com/office/drawing/2014/main" id="{C9F44D98-D22F-4D7F-8608-8B87502633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0" r="1573"/>
          <a:stretch/>
        </p:blipFill>
        <p:spPr bwMode="auto">
          <a:xfrm>
            <a:off x="3611" y="10"/>
            <a:ext cx="121883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3" name="Group 132">
            <a:extLst>
              <a:ext uri="{FF2B5EF4-FFF2-40B4-BE49-F238E27FC236}">
                <a16:creationId xmlns:a16="http://schemas.microsoft.com/office/drawing/2014/main" id="{89353FE7-0D03-4AD2-8B8A-60A06F6BDA4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4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36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7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8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9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0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1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E2CC0EA-E040-4D68-9C94-DB14DEA40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Jeux</a:t>
            </a:r>
          </a:p>
        </p:txBody>
      </p:sp>
    </p:spTree>
    <p:extLst>
      <p:ext uri="{BB962C8B-B14F-4D97-AF65-F5344CB8AC3E}">
        <p14:creationId xmlns:p14="http://schemas.microsoft.com/office/powerpoint/2010/main" val="653831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lolstatic-a.akamaihd.net/frontpage/apps/prod/playnow-global/en_US/f1896aaffe69e2fec207246d8b7e0b5ff3a378ba/assets/img/lol-logo.png">
            <a:extLst>
              <a:ext uri="{FF2B5EF4-FFF2-40B4-BE49-F238E27FC236}">
                <a16:creationId xmlns:a16="http://schemas.microsoft.com/office/drawing/2014/main" id="{C7268429-1A42-45B7-9B93-44DC1A749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3157708"/>
            <a:ext cx="4689234" cy="1733208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D20B279-7C93-434D-8FA2-F5C7103A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du projet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LOL – </a:t>
            </a:r>
            <a:r>
              <a:rPr lang="fr-FR" dirty="0">
                <a:solidFill>
                  <a:srgbClr val="FF0000"/>
                </a:solidFill>
              </a:rPr>
              <a:t>L</a:t>
            </a:r>
            <a:r>
              <a:rPr lang="fr-FR" dirty="0">
                <a:solidFill>
                  <a:schemeClr val="bg1"/>
                </a:solidFill>
              </a:rPr>
              <a:t>eague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egends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D12D61-1885-40DA-BD2E-B2D811AD1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240 joueurs</a:t>
            </a:r>
          </a:p>
        </p:txBody>
      </p:sp>
    </p:spTree>
    <p:extLst>
      <p:ext uri="{BB962C8B-B14F-4D97-AF65-F5344CB8AC3E}">
        <p14:creationId xmlns:p14="http://schemas.microsoft.com/office/powerpoint/2010/main" val="3687235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5" name="Picture 4" descr="http://www.eclypsia.com/content/Counter%20Strike/thumb_csgo_portail_fps.png">
            <a:extLst>
              <a:ext uri="{FF2B5EF4-FFF2-40B4-BE49-F238E27FC236}">
                <a16:creationId xmlns:a16="http://schemas.microsoft.com/office/drawing/2014/main" id="{6E6B95F1-E4FD-4FF2-BD63-E70FF0BE2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75096"/>
            <a:ext cx="4689234" cy="2098432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F9C14D1-4149-47B0-A7B4-018C88721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CS GO – </a:t>
            </a:r>
            <a:r>
              <a:rPr lang="fr-FR" dirty="0">
                <a:solidFill>
                  <a:srgbClr val="FF0000"/>
                </a:solidFill>
              </a:rPr>
              <a:t>C</a:t>
            </a:r>
            <a:r>
              <a:rPr lang="fr-FR" dirty="0">
                <a:solidFill>
                  <a:schemeClr val="bg1"/>
                </a:solidFill>
              </a:rPr>
              <a:t>ounter </a:t>
            </a:r>
            <a:r>
              <a:rPr lang="fr-FR" dirty="0">
                <a:solidFill>
                  <a:srgbClr val="FF0000"/>
                </a:solidFill>
              </a:rPr>
              <a:t>s</a:t>
            </a:r>
            <a:r>
              <a:rPr lang="fr-FR" dirty="0">
                <a:solidFill>
                  <a:schemeClr val="bg1"/>
                </a:solidFill>
              </a:rPr>
              <a:t>trike : </a:t>
            </a:r>
            <a:r>
              <a:rPr lang="fr-FR" dirty="0">
                <a:solidFill>
                  <a:srgbClr val="FF0000"/>
                </a:solidFill>
              </a:rPr>
              <a:t>G</a:t>
            </a:r>
            <a:r>
              <a:rPr lang="fr-FR" dirty="0">
                <a:solidFill>
                  <a:schemeClr val="bg1"/>
                </a:solidFill>
              </a:rPr>
              <a:t>lobal </a:t>
            </a:r>
            <a:r>
              <a:rPr lang="fr-FR" dirty="0">
                <a:solidFill>
                  <a:srgbClr val="FF0000"/>
                </a:solidFill>
              </a:rPr>
              <a:t>o</a:t>
            </a:r>
            <a:r>
              <a:rPr lang="fr-FR" dirty="0">
                <a:solidFill>
                  <a:schemeClr val="bg1"/>
                </a:solidFill>
              </a:rPr>
              <a:t>ffensive</a:t>
            </a:r>
          </a:p>
        </p:txBody>
      </p:sp>
      <p:sp>
        <p:nvSpPr>
          <p:cNvPr id="2057" name="Content Placeholder 2056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120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219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2" descr="https://d2q63o9r0h0ohi.cloudfront.net/images/logos/logo-small-914ab388ea8891cdeca192ea4d7c1cd611d05b687de1b8a5f4a25daa01e512d3d83ffe3182654e826da7ddc4d363ae98be0fc9df647d317470ba492a458c7e7f.png">
            <a:extLst>
              <a:ext uri="{FF2B5EF4-FFF2-40B4-BE49-F238E27FC236}">
                <a16:creationId xmlns:a16="http://schemas.microsoft.com/office/drawing/2014/main" id="{0C303FFF-6728-4BFF-B331-4BE7E9761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45788"/>
            <a:ext cx="4689234" cy="2157047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CA9E945-6409-43FE-9DF8-C9D41DECB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H</a:t>
            </a:r>
            <a:r>
              <a:rPr lang="fr-FR" dirty="0" err="1">
                <a:solidFill>
                  <a:schemeClr val="bg1"/>
                </a:solidFill>
              </a:rPr>
              <a:t>earthStone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079" name="Content Placeholder 3078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639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2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4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7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8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2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2" name="Picture 2" descr="https://news.xbox.com/en-us/wp-content/uploads/PUBG_Logo_color_RGB.jpg">
            <a:extLst>
              <a:ext uri="{FF2B5EF4-FFF2-40B4-BE49-F238E27FC236}">
                <a16:creationId xmlns:a16="http://schemas.microsoft.com/office/drawing/2014/main" id="{1333F6F1-1E10-4A9A-81F1-33056A043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646850"/>
            <a:ext cx="4689234" cy="2754924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4326E33-9E51-4F33-B3D1-51291D8C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PUBG –</a:t>
            </a:r>
            <a:r>
              <a:rPr lang="en-US" dirty="0" err="1">
                <a:solidFill>
                  <a:srgbClr val="FF0000"/>
                </a:solidFill>
              </a:rPr>
              <a:t>p</a:t>
            </a:r>
            <a:r>
              <a:rPr lang="en-US" dirty="0" err="1">
                <a:solidFill>
                  <a:schemeClr val="bg1"/>
                </a:solidFill>
              </a:rPr>
              <a:t>layer</a:t>
            </a:r>
            <a:r>
              <a:rPr lang="en-US" dirty="0" err="1">
                <a:solidFill>
                  <a:srgbClr val="FF0000"/>
                </a:solidFill>
              </a:rPr>
              <a:t>u</a:t>
            </a:r>
            <a:r>
              <a:rPr lang="en-US" dirty="0" err="1">
                <a:solidFill>
                  <a:schemeClr val="bg1"/>
                </a:solidFill>
              </a:rPr>
              <a:t>nknown’s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b</a:t>
            </a:r>
            <a:r>
              <a:rPr lang="en-US" dirty="0">
                <a:solidFill>
                  <a:schemeClr val="bg1"/>
                </a:solidFill>
              </a:rPr>
              <a:t>attle</a:t>
            </a:r>
            <a:r>
              <a:rPr lang="en-US" dirty="0">
                <a:solidFill>
                  <a:srgbClr val="FF0000"/>
                </a:solidFill>
              </a:rPr>
              <a:t>g</a:t>
            </a:r>
            <a:r>
              <a:rPr lang="en-US" dirty="0">
                <a:solidFill>
                  <a:schemeClr val="bg1"/>
                </a:solidFill>
              </a:rPr>
              <a:t>rounds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6336727" y="2249487"/>
            <a:ext cx="4710683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32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2" descr="https://www.hrkgame.com/media/games/.thumbnails/header_mjMZYb9.jpg/header_mjMZYb9-460x215.jpg">
            <a:extLst>
              <a:ext uri="{FF2B5EF4-FFF2-40B4-BE49-F238E27FC236}">
                <a16:creationId xmlns:a16="http://schemas.microsoft.com/office/drawing/2014/main" id="{9A0D087A-D658-454F-A055-AF1395FBB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2928204"/>
            <a:ext cx="4689234" cy="2192216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902C026-1FBD-479C-AACC-EE728CF25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R</a:t>
            </a:r>
            <a:r>
              <a:rPr lang="fr-FR" dirty="0">
                <a:solidFill>
                  <a:schemeClr val="bg1"/>
                </a:solidFill>
              </a:rPr>
              <a:t>ocket </a:t>
            </a:r>
            <a:r>
              <a:rPr lang="fr-FR" dirty="0" err="1">
                <a:solidFill>
                  <a:srgbClr val="FF0000"/>
                </a:solidFill>
              </a:rPr>
              <a:t>l</a:t>
            </a:r>
            <a:r>
              <a:rPr lang="fr-FR" dirty="0" err="1">
                <a:solidFill>
                  <a:schemeClr val="bg1"/>
                </a:solidFill>
              </a:rPr>
              <a:t>eague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31" name="Content Placeholder 1030"/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48 </a:t>
            </a:r>
            <a:r>
              <a:rPr lang="en-US" dirty="0" err="1"/>
              <a:t>joueurs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6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578DEA-A627-4CD9-BE0C-83EE4CEA3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Présentation des différentes activités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38D97F-9A0F-431E-90BF-AC995449F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3">
            <a:normAutofit/>
          </a:bodyPr>
          <a:lstStyle/>
          <a:p>
            <a:r>
              <a:rPr lang="fr-FR" dirty="0"/>
              <a:t>Cosplay</a:t>
            </a:r>
          </a:p>
          <a:p>
            <a:r>
              <a:rPr lang="fr-FR" dirty="0"/>
              <a:t>Jeux en libre accès</a:t>
            </a:r>
          </a:p>
          <a:p>
            <a:pPr lvl="1"/>
            <a:r>
              <a:rPr lang="fr-FR" dirty="0"/>
              <a:t>Bornes d’arcade</a:t>
            </a:r>
          </a:p>
          <a:p>
            <a:pPr lvl="1"/>
            <a:r>
              <a:rPr lang="fr-FR" dirty="0"/>
              <a:t>Consoles</a:t>
            </a:r>
          </a:p>
          <a:p>
            <a:pPr lvl="2"/>
            <a:r>
              <a:rPr lang="fr-FR" dirty="0"/>
              <a:t>Xbox</a:t>
            </a:r>
          </a:p>
          <a:p>
            <a:pPr lvl="2"/>
            <a:r>
              <a:rPr lang="fr-FR" dirty="0"/>
              <a:t>Ps3/4</a:t>
            </a:r>
          </a:p>
          <a:p>
            <a:pPr lvl="2"/>
            <a:r>
              <a:rPr lang="fr-FR" dirty="0"/>
              <a:t>Wii U</a:t>
            </a:r>
          </a:p>
          <a:p>
            <a:pPr lvl="2"/>
            <a:r>
              <a:rPr lang="fr-FR" dirty="0"/>
              <a:t>Jeux de plateau</a:t>
            </a:r>
          </a:p>
          <a:p>
            <a:r>
              <a:rPr lang="fr-FR" dirty="0"/>
              <a:t>Démonstrations</a:t>
            </a:r>
          </a:p>
          <a:p>
            <a:pPr lvl="1"/>
            <a:r>
              <a:rPr lang="fr-FR" dirty="0"/>
              <a:t>Sabres lasers</a:t>
            </a:r>
          </a:p>
          <a:p>
            <a:pPr lvl="1"/>
            <a:r>
              <a:rPr lang="fr-FR" dirty="0"/>
              <a:t>Drones</a:t>
            </a:r>
          </a:p>
          <a:p>
            <a:pPr lvl="1"/>
            <a:r>
              <a:rPr lang="fr-FR" dirty="0"/>
              <a:t>…</a:t>
            </a:r>
          </a:p>
          <a:p>
            <a:r>
              <a:rPr lang="fr-FR" dirty="0"/>
              <a:t>Atelier maquillage</a:t>
            </a:r>
          </a:p>
          <a:p>
            <a:r>
              <a:rPr lang="fr-FR" dirty="0"/>
              <a:t>Jeux concours</a:t>
            </a:r>
          </a:p>
          <a:p>
            <a:endParaRPr lang="fr-FR" dirty="0"/>
          </a:p>
          <a:p>
            <a:r>
              <a:rPr lang="fr-FR" dirty="0"/>
              <a:t>Invités</a:t>
            </a:r>
          </a:p>
          <a:p>
            <a:pPr lvl="1"/>
            <a:r>
              <a:rPr lang="fr-FR" dirty="0"/>
              <a:t>Youtubeurs</a:t>
            </a:r>
          </a:p>
          <a:p>
            <a:pPr lvl="1"/>
            <a:r>
              <a:rPr lang="fr-FR" dirty="0"/>
              <a:t>Stars de séries</a:t>
            </a:r>
          </a:p>
        </p:txBody>
      </p:sp>
    </p:spTree>
    <p:extLst>
      <p:ext uri="{BB962C8B-B14F-4D97-AF65-F5344CB8AC3E}">
        <p14:creationId xmlns:p14="http://schemas.microsoft.com/office/powerpoint/2010/main" val="16965170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750</TotalTime>
  <Words>392</Words>
  <Application>Microsoft Office PowerPoint</Application>
  <PresentationFormat>Grand écran</PresentationFormat>
  <Paragraphs>211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Arial</vt:lpstr>
      <vt:lpstr>Calibri</vt:lpstr>
      <vt:lpstr>Times New Roman</vt:lpstr>
      <vt:lpstr>Trebuchet MS</vt:lpstr>
      <vt:lpstr>Tw Cen MT</vt:lpstr>
      <vt:lpstr>Circuit</vt:lpstr>
      <vt:lpstr>Ces’esport</vt:lpstr>
      <vt:lpstr>Sommaire</vt:lpstr>
      <vt:lpstr>Jeux</vt:lpstr>
      <vt:lpstr>Présentation du projet LOL – League of legends</vt:lpstr>
      <vt:lpstr>CS GO – Counter strike : Global offensive</vt:lpstr>
      <vt:lpstr>HearthStone</vt:lpstr>
      <vt:lpstr>PUBG –playerunknown’s battlegrounds</vt:lpstr>
      <vt:lpstr>Rocket league</vt:lpstr>
      <vt:lpstr>Présentation des différentes activités</vt:lpstr>
      <vt:lpstr>Budget pour 0 visiteurs</vt:lpstr>
      <vt:lpstr>Budget pour 2500 visiteurs</vt:lpstr>
      <vt:lpstr>électricité</vt:lpstr>
      <vt:lpstr>Organisation de la salle</vt:lpstr>
      <vt:lpstr>Organisation du réseau</vt:lpstr>
      <vt:lpstr>Exposants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MARJOLET LOUIS</dc:creator>
  <cp:lastModifiedBy>MARJOLET LOUIS</cp:lastModifiedBy>
  <cp:revision>104</cp:revision>
  <dcterms:created xsi:type="dcterms:W3CDTF">2017-12-19T13:03:19Z</dcterms:created>
  <dcterms:modified xsi:type="dcterms:W3CDTF">2017-12-22T08:32:01Z</dcterms:modified>
</cp:coreProperties>
</file>

<file path=docProps/thumbnail.jpeg>
</file>